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59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0B390-1B83-4FE0-A13E-6CDE35AD2F97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75890-DD80-45AF-856C-14B07F66F41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74E2F-CC2E-40AA-BC62-86CAE2B8620C}" type="datetime1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02AF-DB01-4A7D-9A38-63D47C6E13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9D70-E955-4DD0-87DE-FCB317300B9D}" type="datetime1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02AF-DB01-4A7D-9A38-63D47C6E13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C6BF4-2D20-41F2-B8FB-E72F9F87D5C3}" type="datetime1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02AF-DB01-4A7D-9A38-63D47C6E13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FA4FC-DE72-452A-BBF4-B7F4630BF38D}" type="datetime1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02AF-DB01-4A7D-9A38-63D47C6E13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D7159-EE2D-4CFE-BF60-A570296DE93E}" type="datetime1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02AF-DB01-4A7D-9A38-63D47C6E13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B1435-0BE1-48F1-BB9D-1ECBA44AA9B6}" type="datetime1">
              <a:rPr lang="en-US" smtClean="0"/>
              <a:t>3/6/2012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02AF-DB01-4A7D-9A38-63D47C6E13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4AA5-70AE-4162-95FA-10261E7A8800}" type="datetime1">
              <a:rPr lang="en-US" smtClean="0"/>
              <a:t>3/6/2012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02AF-DB01-4A7D-9A38-63D47C6E13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DBB3E-F1EB-4443-88AB-C34C142EA6A3}" type="datetime1">
              <a:rPr lang="en-US" smtClean="0"/>
              <a:t>3/6/2012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02AF-DB01-4A7D-9A38-63D47C6E13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20A2-0583-4E59-9771-BE9C6960D29D}" type="datetime1">
              <a:rPr lang="en-US" smtClean="0"/>
              <a:t>3/6/2012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02AF-DB01-4A7D-9A38-63D47C6E13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48CEF-9576-4202-9DD3-12C853135322}" type="datetime1">
              <a:rPr lang="en-US" smtClean="0"/>
              <a:t>3/6/2012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02AF-DB01-4A7D-9A38-63D47C6E13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401F8-2161-49F5-A8CD-BD8F2DA989A4}" type="datetime1">
              <a:rPr lang="en-US" smtClean="0"/>
              <a:t>3/6/2012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02AF-DB01-4A7D-9A38-63D47C6E13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5D60C-437B-4ADC-AA4B-AAB745E324DF}" type="datetime1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B02AF-DB01-4A7D-9A38-63D47C6E13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dirty="0" smtClean="0"/>
              <a:t>PROGRAM DEVELOPMENT DOCUMENTS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Professional Writing</a:t>
            </a:r>
          </a:p>
          <a:p>
            <a:r>
              <a:rPr lang="en-US" sz="1800" dirty="0" smtClean="0"/>
              <a:t>College of Public and Community Services</a:t>
            </a:r>
          </a:p>
          <a:p>
            <a:r>
              <a:rPr lang="en-US" sz="1800" dirty="0" smtClean="0"/>
              <a:t>University of Massachusetts Boston</a:t>
            </a:r>
          </a:p>
          <a:p>
            <a:r>
              <a:rPr lang="en-US" sz="1800" dirty="0" smtClean="0"/>
              <a:t>©2012 William Holmes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02AF-DB01-4A7D-9A38-63D47C6E130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PD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05000"/>
            <a:ext cx="5181600" cy="3657600"/>
          </a:xfrm>
        </p:spPr>
        <p:txBody>
          <a:bodyPr/>
          <a:lstStyle/>
          <a:p>
            <a:r>
              <a:rPr lang="en-US" dirty="0" smtClean="0"/>
              <a:t>Needs Assessment</a:t>
            </a:r>
          </a:p>
          <a:p>
            <a:r>
              <a:rPr lang="en-US" dirty="0" smtClean="0"/>
              <a:t>Resource Assessment</a:t>
            </a:r>
          </a:p>
          <a:p>
            <a:r>
              <a:rPr lang="en-US" dirty="0" smtClean="0"/>
              <a:t>SWOT analysis</a:t>
            </a:r>
          </a:p>
          <a:p>
            <a:r>
              <a:rPr lang="en-US" dirty="0" smtClean="0"/>
              <a:t>PD Plan</a:t>
            </a:r>
          </a:p>
          <a:p>
            <a:r>
              <a:rPr lang="en-US" dirty="0" smtClean="0"/>
              <a:t>Training Manuals</a:t>
            </a:r>
          </a:p>
          <a:p>
            <a:r>
              <a:rPr lang="en-US" dirty="0" smtClean="0"/>
              <a:t>Operations Manual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02AF-DB01-4A7D-9A38-63D47C6E130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209800"/>
            <a:ext cx="6477000" cy="3886200"/>
          </a:xfrm>
        </p:spPr>
        <p:txBody>
          <a:bodyPr/>
          <a:lstStyle/>
          <a:p>
            <a:r>
              <a:rPr lang="en-US" dirty="0" smtClean="0"/>
              <a:t>Goal Specification</a:t>
            </a:r>
          </a:p>
          <a:p>
            <a:r>
              <a:rPr lang="en-US" dirty="0" smtClean="0"/>
              <a:t>Target Population Specification</a:t>
            </a:r>
          </a:p>
          <a:p>
            <a:r>
              <a:rPr lang="en-US" dirty="0" smtClean="0"/>
              <a:t>Types of Needs Specification</a:t>
            </a:r>
          </a:p>
          <a:p>
            <a:r>
              <a:rPr lang="en-US" dirty="0" smtClean="0"/>
              <a:t>Data Collection Procedures</a:t>
            </a:r>
          </a:p>
          <a:p>
            <a:r>
              <a:rPr lang="en-US" dirty="0" smtClean="0"/>
              <a:t>Needs Summary</a:t>
            </a:r>
          </a:p>
          <a:p>
            <a:r>
              <a:rPr lang="en-US" dirty="0" smtClean="0"/>
              <a:t>Needs Prioritization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02AF-DB01-4A7D-9A38-63D47C6E130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981200"/>
            <a:ext cx="5562600" cy="3810000"/>
          </a:xfrm>
        </p:spPr>
        <p:txBody>
          <a:bodyPr/>
          <a:lstStyle/>
          <a:p>
            <a:r>
              <a:rPr lang="en-US" dirty="0" smtClean="0"/>
              <a:t>Physical resources</a:t>
            </a:r>
          </a:p>
          <a:p>
            <a:r>
              <a:rPr lang="en-US" dirty="0" smtClean="0"/>
              <a:t>Skills and Expertise</a:t>
            </a:r>
          </a:p>
          <a:p>
            <a:r>
              <a:rPr lang="en-US" dirty="0" smtClean="0"/>
              <a:t>Expected Resource Changes</a:t>
            </a:r>
          </a:p>
          <a:p>
            <a:r>
              <a:rPr lang="en-US" dirty="0" smtClean="0"/>
              <a:t>Resources for Services</a:t>
            </a:r>
          </a:p>
          <a:p>
            <a:r>
              <a:rPr lang="en-US" dirty="0" smtClean="0"/>
              <a:t>Resources for Activities</a:t>
            </a:r>
          </a:p>
          <a:p>
            <a:r>
              <a:rPr lang="en-US" dirty="0" smtClean="0"/>
              <a:t>Support Resources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02AF-DB01-4A7D-9A38-63D47C6E1309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3505200" cy="2743200"/>
          </a:xfrm>
        </p:spPr>
        <p:txBody>
          <a:bodyPr/>
          <a:lstStyle/>
          <a:p>
            <a:r>
              <a:rPr lang="en-US" dirty="0" smtClean="0"/>
              <a:t>Strengths</a:t>
            </a:r>
          </a:p>
          <a:p>
            <a:r>
              <a:rPr lang="en-US" dirty="0" smtClean="0"/>
              <a:t>Weaknesses</a:t>
            </a:r>
          </a:p>
          <a:p>
            <a:r>
              <a:rPr lang="en-US" dirty="0" smtClean="0"/>
              <a:t>Opportunities</a:t>
            </a:r>
          </a:p>
          <a:p>
            <a:r>
              <a:rPr lang="en-US" dirty="0" smtClean="0"/>
              <a:t>Threats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02AF-DB01-4A7D-9A38-63D47C6E1309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86200" y="2286000"/>
          <a:ext cx="44958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8600"/>
                <a:gridCol w="1498600"/>
                <a:gridCol w="1498600"/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Strengths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Weaknesses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Opportunities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Opportunities to develop strengths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Opportunities to reduce weaknesses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Threats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Threats to existing strengths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Threats of increasing weaknesses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DEVELOPMENT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752600"/>
            <a:ext cx="6934200" cy="4525963"/>
          </a:xfrm>
        </p:spPr>
        <p:txBody>
          <a:bodyPr/>
          <a:lstStyle/>
          <a:p>
            <a:r>
              <a:rPr lang="en-US" dirty="0" smtClean="0"/>
              <a:t>Program Description</a:t>
            </a:r>
          </a:p>
          <a:p>
            <a:r>
              <a:rPr lang="en-US" dirty="0" smtClean="0"/>
              <a:t>Identified Strengths &amp; Weaknesses</a:t>
            </a:r>
          </a:p>
          <a:p>
            <a:r>
              <a:rPr lang="en-US" dirty="0" smtClean="0"/>
              <a:t>Opportunities &amp; Threats</a:t>
            </a:r>
          </a:p>
          <a:p>
            <a:r>
              <a:rPr lang="en-US" dirty="0" smtClean="0"/>
              <a:t>Resources  for strengthening</a:t>
            </a:r>
          </a:p>
          <a:p>
            <a:r>
              <a:rPr lang="en-US" dirty="0" smtClean="0"/>
              <a:t>Actions needed for strengthening</a:t>
            </a:r>
          </a:p>
          <a:p>
            <a:r>
              <a:rPr lang="en-US" dirty="0" smtClean="0"/>
              <a:t>Task allocation of actions</a:t>
            </a:r>
          </a:p>
          <a:p>
            <a:r>
              <a:rPr lang="en-US" dirty="0" smtClean="0"/>
              <a:t>Timeline for 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02AF-DB01-4A7D-9A38-63D47C6E1309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MANUAL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743200"/>
            <a:ext cx="6477000" cy="2819400"/>
          </a:xfrm>
        </p:spPr>
        <p:txBody>
          <a:bodyPr/>
          <a:lstStyle/>
          <a:p>
            <a:r>
              <a:rPr lang="en-US" dirty="0" smtClean="0"/>
              <a:t>Mission and Goals Statement</a:t>
            </a:r>
          </a:p>
          <a:p>
            <a:r>
              <a:rPr lang="en-US" dirty="0" smtClean="0"/>
              <a:t>Rules and Guidelines</a:t>
            </a:r>
          </a:p>
          <a:p>
            <a:r>
              <a:rPr lang="en-US" dirty="0" smtClean="0"/>
              <a:t>Skills and Behaviors Trained</a:t>
            </a:r>
          </a:p>
          <a:p>
            <a:r>
              <a:rPr lang="en-US" dirty="0" smtClean="0"/>
              <a:t>Training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02AF-DB01-4A7D-9A38-63D47C6E1309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MANUAL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133600"/>
            <a:ext cx="6553200" cy="3276600"/>
          </a:xfrm>
        </p:spPr>
        <p:txBody>
          <a:bodyPr/>
          <a:lstStyle/>
          <a:p>
            <a:r>
              <a:rPr lang="en-US" dirty="0" smtClean="0"/>
              <a:t>Activity Procedures</a:t>
            </a:r>
          </a:p>
          <a:p>
            <a:r>
              <a:rPr lang="en-US" dirty="0" smtClean="0"/>
              <a:t>Support Procedures</a:t>
            </a:r>
          </a:p>
          <a:p>
            <a:r>
              <a:rPr lang="en-US" dirty="0" smtClean="0"/>
              <a:t>Lines of Responsibility</a:t>
            </a:r>
          </a:p>
          <a:p>
            <a:r>
              <a:rPr lang="en-US" dirty="0" smtClean="0"/>
              <a:t>Timelines for Actions</a:t>
            </a:r>
          </a:p>
          <a:p>
            <a:r>
              <a:rPr lang="en-US" dirty="0" smtClean="0"/>
              <a:t>Program Monitoring Procedures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02AF-DB01-4A7D-9A38-63D47C6E1309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057400"/>
            <a:ext cx="6324600" cy="3276600"/>
          </a:xfrm>
        </p:spPr>
        <p:txBody>
          <a:bodyPr/>
          <a:lstStyle/>
          <a:p>
            <a:r>
              <a:rPr lang="en-US" dirty="0" smtClean="0"/>
              <a:t>Program brochure</a:t>
            </a:r>
          </a:p>
          <a:p>
            <a:r>
              <a:rPr lang="en-US" dirty="0" smtClean="0"/>
              <a:t>Media materials</a:t>
            </a:r>
          </a:p>
          <a:p>
            <a:r>
              <a:rPr lang="en-US" dirty="0" smtClean="0"/>
              <a:t>Agency cooperative agreements</a:t>
            </a:r>
          </a:p>
          <a:p>
            <a:r>
              <a:rPr lang="en-US" dirty="0" smtClean="0"/>
              <a:t>Volunteer participation guidelines</a:t>
            </a:r>
          </a:p>
          <a:p>
            <a:r>
              <a:rPr lang="en-US" dirty="0" smtClean="0"/>
              <a:t>Event announcements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02AF-DB01-4A7D-9A38-63D47C6E1309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176</Words>
  <Application>Microsoft Office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PROGRAM DEVELOPMENT DOCUMENTS</vt:lpstr>
      <vt:lpstr>TYPES OF PD DOCUMENTS</vt:lpstr>
      <vt:lpstr>NEEDS ASSESSMENT</vt:lpstr>
      <vt:lpstr>RESOURCE ASSESSMENT</vt:lpstr>
      <vt:lpstr>SWOT ANALYSIS</vt:lpstr>
      <vt:lpstr>PROGRAM DEVELOPMENT PLAN</vt:lpstr>
      <vt:lpstr>TRAINING MANUAL</vt:lpstr>
      <vt:lpstr>OPERATIONS MANUAL</vt:lpstr>
      <vt:lpstr>OUTREACH DOCUMENTS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DEVELOPMENT DOCUMENTS</dc:title>
  <dc:creator>Bill Holmes</dc:creator>
  <cp:lastModifiedBy>Bill Holmes</cp:lastModifiedBy>
  <cp:revision>16</cp:revision>
  <dcterms:created xsi:type="dcterms:W3CDTF">2012-03-06T16:56:20Z</dcterms:created>
  <dcterms:modified xsi:type="dcterms:W3CDTF">2012-03-06T17:29:37Z</dcterms:modified>
</cp:coreProperties>
</file>