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68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3BA60-96A3-406F-95EA-2FACA41A603F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17BCA-19EF-4DA5-B28B-387D3663DC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15C1-58D7-4037-ADCB-39B585E891B1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26F0-409D-463B-80D8-9896FB229182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D372-9D56-492D-899D-74D2D038C645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C203-96B6-47D6-8589-5BD35C1CE2FB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42E4D-9C40-466D-B68C-A6CD64BB9A32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3A5DE-D8CD-4637-AD08-B985A0CC499D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B7D69-AF1C-4C43-8A67-42E5B42D1DA3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51F1-F222-4A10-A4AC-686809B75FFC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2749-1F10-43F2-AC36-6B1A696A3ABB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A230-7091-45D1-BA43-3A04DD37D487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A4BBC16-20D4-48F6-A86D-5A0C89B2AC2D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BC336E-829D-4927-B048-40250C3424A8}" type="datetime1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B7B24EA-D626-4106-A2EF-9078768FF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POLICIES, REGULATIONS, AND PROCEDURES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667000"/>
            <a:ext cx="6629400" cy="1499616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/>
              <a:t>Professional Writing</a:t>
            </a:r>
          </a:p>
          <a:p>
            <a:pPr algn="ctr"/>
            <a:r>
              <a:rPr lang="en-US" sz="1800" dirty="0" smtClean="0"/>
              <a:t>College of Public and Community Service</a:t>
            </a:r>
          </a:p>
          <a:p>
            <a:pPr algn="ctr"/>
            <a:r>
              <a:rPr lang="en-US" sz="1800" dirty="0" smtClean="0"/>
              <a:t>University of Massachusetts Boston</a:t>
            </a:r>
          </a:p>
          <a:p>
            <a:pPr algn="ctr"/>
            <a:r>
              <a:rPr lang="en-US" sz="1800" dirty="0" smtClean="0"/>
              <a:t>©2010 William Holmes</a:t>
            </a:r>
            <a:endParaRPr lang="en-US" sz="1800" dirty="0"/>
          </a:p>
        </p:txBody>
      </p:sp>
      <p:pic>
        <p:nvPicPr>
          <p:cNvPr id="1026" name="Picture 2" descr="C:\Users\Bill Holmes\AppData\Local\Microsoft\Windows\Temporary Internet Files\Content.IE5\3SBC1MHK\MC90002428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1967789" cy="1562710"/>
          </a:xfrm>
          <a:prstGeom prst="rect">
            <a:avLst/>
          </a:prstGeom>
          <a:noFill/>
        </p:spPr>
      </p:pic>
      <p:pic>
        <p:nvPicPr>
          <p:cNvPr id="1027" name="Picture 3" descr="C:\Users\Bill Holmes\AppData\Local\Microsoft\Windows\Temporary Internet Files\Content.IE5\PYUTL9XF\MC9000242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410200"/>
            <a:ext cx="1967789" cy="1164031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6934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1 </a:t>
            </a:r>
            <a:r>
              <a:rPr lang="en-US" dirty="0" smtClean="0"/>
              <a:t>Prudence or wisdom in the 	management of affairs</a:t>
            </a:r>
          </a:p>
          <a:p>
            <a:r>
              <a:rPr lang="en-US" dirty="0" smtClean="0"/>
              <a:t>2 A definite course of action selected 	from among alternatives and in light 	of given conditions to guide and 	determine present and future 	decisions</a:t>
            </a:r>
          </a:p>
          <a:p>
            <a:r>
              <a:rPr lang="en-US" dirty="0" smtClean="0"/>
              <a:t>3 A high-level overall plan embracing 	the general goals and acceptable 	procedures especially of an 	organization </a:t>
            </a:r>
            <a:endParaRPr lang="en-US" dirty="0"/>
          </a:p>
        </p:txBody>
      </p:sp>
      <p:pic>
        <p:nvPicPr>
          <p:cNvPr id="2050" name="Picture 2" descr="C:\Users\Bill Holmes\AppData\Local\Microsoft\Windows\Temporary Internet Files\Content.IE5\OTGX5LBT\MC9000568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657600"/>
            <a:ext cx="1643177" cy="182148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POLICY EXAMPLE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Outdoor Plants of Condo Owners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2826127"/>
            <a:ext cx="5410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/>
            <a:r>
              <a:rPr lang="en-US" sz="2800" dirty="0" smtClean="0"/>
              <a:t>1. </a:t>
            </a:r>
            <a:r>
              <a:rPr lang="en-US" sz="3200" dirty="0" smtClean="0"/>
              <a:t>Is  a policy needed?</a:t>
            </a:r>
          </a:p>
          <a:p>
            <a:pPr marL="344488" indent="-344488"/>
            <a:r>
              <a:rPr lang="en-US" sz="3200" dirty="0" smtClean="0"/>
              <a:t>2. What does the policy need to address?</a:t>
            </a:r>
          </a:p>
          <a:p>
            <a:pPr marL="344488" indent="-344488"/>
            <a:r>
              <a:rPr lang="en-US" sz="3200" dirty="0"/>
              <a:t>3</a:t>
            </a:r>
            <a:r>
              <a:rPr lang="en-US" sz="3200" dirty="0" smtClean="0"/>
              <a:t>. What limits are there to the policy?</a:t>
            </a:r>
          </a:p>
          <a:p>
            <a:pPr marL="344488" indent="-344488"/>
            <a:r>
              <a:rPr lang="en-US" sz="3200" dirty="0"/>
              <a:t>4</a:t>
            </a:r>
            <a:r>
              <a:rPr lang="en-US" sz="3200" dirty="0" smtClean="0"/>
              <a:t>. How should the policy be worded?</a:t>
            </a:r>
            <a:br>
              <a:rPr lang="en-US" sz="3200" dirty="0" smtClean="0"/>
            </a:br>
            <a:r>
              <a:rPr lang="en-US" sz="3200" dirty="0" smtClean="0"/>
              <a:t>How should it be approved?</a:t>
            </a:r>
            <a:endParaRPr lang="en-US" sz="3200" dirty="0"/>
          </a:p>
        </p:txBody>
      </p:sp>
      <p:pic>
        <p:nvPicPr>
          <p:cNvPr id="3074" name="Picture 2" descr="C:\Users\Bill Holmes\AppData\Local\Microsoft\Windows\Temporary Internet Files\Content.IE5\R5I3LAVO\MC9000568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00"/>
            <a:ext cx="1550822" cy="177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REGULATIONS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5191"/>
            <a:ext cx="7010400" cy="4625609"/>
          </a:xfrm>
        </p:spPr>
        <p:txBody>
          <a:bodyPr/>
          <a:lstStyle/>
          <a:p>
            <a:r>
              <a:rPr lang="en-US" dirty="0" smtClean="0"/>
              <a:t>A principle, rule, or law designed to control or govern conduct.</a:t>
            </a:r>
          </a:p>
          <a:p>
            <a:r>
              <a:rPr lang="en-US" dirty="0" smtClean="0"/>
              <a:t>A rule of order having the force of law, prescribed by a superior or competent authority, relating to the actions of those under the authority's control.</a:t>
            </a:r>
          </a:p>
          <a:p>
            <a:r>
              <a:rPr lang="en-US" dirty="0" smtClean="0"/>
              <a:t>To adjust to some standard or requirement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122" name="Picture 2" descr="C:\Users\Bill Holmes\AppData\Local\Microsoft\Windows\Temporary Internet Files\Content.IE5\R5I3LAVO\MC9001980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886200"/>
            <a:ext cx="1639688" cy="1410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REGULATION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State Regulation of Natural Foods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C:\Users\Bill Holmes\AppData\Local\Microsoft\Windows\Temporary Internet Files\Content.IE5\3SBC1MHK\MC9004353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733800"/>
            <a:ext cx="1844675" cy="13938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71800" y="3048000"/>
            <a:ext cx="518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What needs to be regulated?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What needs to be required?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What needs to be prohibited?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How should it be worded?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How should it be approved?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1828800"/>
            <a:ext cx="64770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series of steps taken to accomplish an end</a:t>
            </a:r>
          </a:p>
          <a:p>
            <a:r>
              <a:rPr lang="en-US" dirty="0" smtClean="0"/>
              <a:t>A set of established forms or methods for conducting the affairs of an organized body such as a business, club, or government</a:t>
            </a:r>
          </a:p>
          <a:p>
            <a:r>
              <a:rPr lang="en-US" dirty="0" smtClean="0"/>
              <a:t>A series of steps followed in a regular definite order </a:t>
            </a:r>
          </a:p>
          <a:p>
            <a:r>
              <a:rPr lang="en-US" dirty="0" smtClean="0"/>
              <a:t>A traditional or established way of doing things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146" name="Picture 2" descr="C:\Users\Bill Holmes\AppData\Local\Microsoft\Windows\Temporary Internet Files\Content.IE5\OTGX5LBT\MC9000390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733800"/>
            <a:ext cx="1524000" cy="1408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Loaning Sports Equipment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24EA-D626-4106-A2EF-9078768FF21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00" y="2887682"/>
            <a:ext cx="518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What is loaned?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To whom is it loaned?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What surety is required for the loan?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What restrictions apply to its use?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When must it be returned?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What happens if it is not returned?</a:t>
            </a:r>
            <a:endParaRPr lang="en-US" sz="2800" dirty="0"/>
          </a:p>
        </p:txBody>
      </p:sp>
      <p:pic>
        <p:nvPicPr>
          <p:cNvPr id="7170" name="Picture 2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1707185" cy="1824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126</TotalTime>
  <Words>262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POLICIES, REGULATIONS, AND PROCEDURES</vt:lpstr>
      <vt:lpstr>POLICIES</vt:lpstr>
      <vt:lpstr>POLICY EXAMPLE</vt:lpstr>
      <vt:lpstr>REGULATIONS</vt:lpstr>
      <vt:lpstr>REGULATION EXAMPLE</vt:lpstr>
      <vt:lpstr>PROCEDURES</vt:lpstr>
      <vt:lpstr>PROCEDURES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POLICIES, REGULATIONS, AND PROCEDURES</dc:title>
  <dc:creator>Bill Holmes</dc:creator>
  <cp:lastModifiedBy>Bill Holmes</cp:lastModifiedBy>
  <cp:revision>17</cp:revision>
  <dcterms:created xsi:type="dcterms:W3CDTF">2012-03-29T18:50:07Z</dcterms:created>
  <dcterms:modified xsi:type="dcterms:W3CDTF">2012-04-02T18:24:31Z</dcterms:modified>
</cp:coreProperties>
</file>