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252CE-F362-41BD-861D-E98AF25F5071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7EABC-00B2-4E87-AF3E-A3B4ABC6B86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7EABC-00B2-4E87-AF3E-A3B4ABC6B869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D507A8-E076-4C4F-8214-BD5C2B665D7E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DA66-2F18-40F5-B118-86B355DAE7D8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6D17-630D-402A-AF62-A5F9068C85FF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BCDFF7-219C-407C-B50A-93B84DA36DCA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EEDFD-B027-484F-A5F2-DA76DB6BEC4C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3A23-E4B8-4328-87F8-6F376F80F62B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FBDF-306C-415F-8202-3883A570462F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CF5-02F1-40F4-B6B8-CE2828948B53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F44D-508C-4AE1-8493-37C72A068EFC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053C-692D-4196-8928-C513DC4D1F4E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D54B-3EAA-4B42-A355-CF6A1C99BDCB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A2A943E9-C798-4BC0-B0C6-0C2E57FBA83E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F82DEAAB-51D1-4082-8984-DC7D3047D2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029200"/>
            <a:ext cx="8305800" cy="1524000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Professional Writing</a:t>
            </a:r>
          </a:p>
          <a:p>
            <a:pPr algn="ctr"/>
            <a:r>
              <a:rPr lang="en-US" sz="1800" dirty="0" smtClean="0"/>
              <a:t>College of Public and Community Service</a:t>
            </a:r>
          </a:p>
          <a:p>
            <a:pPr algn="ctr"/>
            <a:r>
              <a:rPr lang="en-US" sz="1800" dirty="0" smtClean="0"/>
              <a:t>University of Massachusetts Boston</a:t>
            </a:r>
          </a:p>
          <a:p>
            <a:pPr algn="ctr"/>
            <a:r>
              <a:rPr lang="en-US" sz="1800" dirty="0" smtClean="0"/>
              <a:t>©2012 William Holmes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WRITING MINUTES</a:t>
            </a:r>
            <a:endParaRPr lang="en-US" dirty="0"/>
          </a:p>
        </p:txBody>
      </p:sp>
      <p:pic>
        <p:nvPicPr>
          <p:cNvPr id="1027" name="Picture 3" descr="C:\Documents and Settings\Owner\Local Settings\Temporary Internet Files\Content.IE5\JY4DCNKM\MM9001725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200400"/>
            <a:ext cx="2057400" cy="1376534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MINUTE TIPS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52600" y="1676400"/>
            <a:ext cx="6096000" cy="4419600"/>
          </a:xfrm>
        </p:spPr>
        <p:txBody>
          <a:bodyPr/>
          <a:lstStyle/>
          <a:p>
            <a:r>
              <a:rPr lang="en-US" dirty="0" smtClean="0"/>
              <a:t>Note chair, recorder, and guests</a:t>
            </a:r>
          </a:p>
          <a:p>
            <a:r>
              <a:rPr lang="en-US" dirty="0" smtClean="0"/>
              <a:t>Have outline in advance with space for notes</a:t>
            </a:r>
          </a:p>
          <a:p>
            <a:r>
              <a:rPr lang="en-US" dirty="0" smtClean="0"/>
              <a:t>Review agenda in advance</a:t>
            </a:r>
          </a:p>
          <a:p>
            <a:r>
              <a:rPr lang="en-US" dirty="0" smtClean="0"/>
              <a:t>If don’t know names, pass around sheet or ask for introductions</a:t>
            </a:r>
          </a:p>
          <a:p>
            <a:r>
              <a:rPr lang="en-US" dirty="0" smtClean="0"/>
              <a:t>Record in easiest way for you</a:t>
            </a:r>
          </a:p>
          <a:p>
            <a:r>
              <a:rPr lang="en-US" dirty="0" smtClean="0"/>
              <a:t>Write them up soon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42" name="Picture 2" descr="C:\Documents and Settings\Owner\Local Settings\Temporary Internet Files\Content.IE5\2Z0ARTZE\MM90030050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76600"/>
            <a:ext cx="1143552" cy="1038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MINUTE 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09800" y="1676400"/>
            <a:ext cx="57912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Organization name and 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Attendees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Old Business (agenda)—topics and decisions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New Business (from floor)—topics and decisions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Adjournment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Next Meeting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ELEMENTS OF MINUTES: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971800" y="2438400"/>
            <a:ext cx="4343400" cy="3429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Date</a:t>
            </a:r>
          </a:p>
          <a:p>
            <a:r>
              <a:rPr lang="en-US" sz="3200" dirty="0" smtClean="0"/>
              <a:t>Attendance</a:t>
            </a:r>
          </a:p>
          <a:p>
            <a:r>
              <a:rPr lang="en-US" sz="3200" dirty="0" smtClean="0"/>
              <a:t>Review and approval of prior minutes</a:t>
            </a:r>
          </a:p>
          <a:p>
            <a:r>
              <a:rPr lang="en-US" sz="3200" dirty="0" smtClean="0"/>
              <a:t>Decisions</a:t>
            </a:r>
          </a:p>
        </p:txBody>
      </p:sp>
      <p:pic>
        <p:nvPicPr>
          <p:cNvPr id="2050" name="Picture 2" descr="C:\Documents and Settings\Owner\Local Settings\Temporary Internet Files\Content.IE5\29OVFFZN\MM90017257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00904"/>
            <a:ext cx="1905000" cy="12567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ELEMENTS OF MINUTES: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0" y="2514600"/>
            <a:ext cx="3352800" cy="3048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Issues Resolved</a:t>
            </a:r>
          </a:p>
          <a:p>
            <a:r>
              <a:rPr lang="en-US" sz="3200" dirty="0" smtClean="0"/>
              <a:t>Reports</a:t>
            </a:r>
          </a:p>
          <a:p>
            <a:r>
              <a:rPr lang="en-US" sz="3200" dirty="0" smtClean="0"/>
              <a:t>New Business</a:t>
            </a:r>
          </a:p>
          <a:p>
            <a:r>
              <a:rPr lang="en-US" sz="3200" dirty="0" smtClean="0"/>
              <a:t>Date and time of next meeting</a:t>
            </a:r>
          </a:p>
        </p:txBody>
      </p:sp>
      <p:pic>
        <p:nvPicPr>
          <p:cNvPr id="3074" name="Picture 2" descr="C:\Documents and Settings\Owner\Local Settings\Temporary Internet Files\Content.IE5\KX2UIAHH\MM90029694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0"/>
            <a:ext cx="1371600" cy="12261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PRINCIPLES FOR MINUTES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362200" y="1905000"/>
            <a:ext cx="5029200" cy="4343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Arrive Early</a:t>
            </a:r>
          </a:p>
          <a:p>
            <a:r>
              <a:rPr lang="en-US" sz="3200" dirty="0" smtClean="0"/>
              <a:t>Have Copy of Agenda</a:t>
            </a:r>
          </a:p>
          <a:p>
            <a:r>
              <a:rPr lang="en-US" sz="3200" dirty="0" smtClean="0"/>
              <a:t>Review Prior Minutes</a:t>
            </a:r>
          </a:p>
          <a:p>
            <a:r>
              <a:rPr lang="en-US" sz="3200" dirty="0" smtClean="0"/>
              <a:t>Record Date</a:t>
            </a:r>
          </a:p>
          <a:p>
            <a:r>
              <a:rPr lang="en-US" sz="3200" dirty="0" smtClean="0"/>
              <a:t>Record Names as People Arrive</a:t>
            </a:r>
          </a:p>
          <a:p>
            <a:r>
              <a:rPr lang="en-US" sz="3200" dirty="0" smtClean="0"/>
              <a:t>Group Notes by Agenda</a:t>
            </a:r>
          </a:p>
          <a:p>
            <a:endParaRPr lang="en-US" sz="3200" dirty="0" smtClean="0"/>
          </a:p>
        </p:txBody>
      </p:sp>
      <p:pic>
        <p:nvPicPr>
          <p:cNvPr id="4098" name="Picture 2" descr="C:\Documents and Settings\Owner\Local Settings\Temporary Internet Files\Content.IE5\ISPMRKGD\MM90031585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2819400"/>
            <a:ext cx="1577521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RECORDING NOTES FOR MINUTES: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514600" y="1905000"/>
            <a:ext cx="5638800" cy="4038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Check Name Spellings</a:t>
            </a:r>
          </a:p>
          <a:p>
            <a:r>
              <a:rPr lang="en-US" sz="3200" dirty="0" smtClean="0"/>
              <a:t>Note Corrections to Prior Minutes and Approval</a:t>
            </a:r>
          </a:p>
          <a:p>
            <a:r>
              <a:rPr lang="en-US" sz="3200" dirty="0" smtClean="0"/>
              <a:t>Make Notes by Agenda Topic</a:t>
            </a:r>
          </a:p>
          <a:p>
            <a:r>
              <a:rPr lang="en-US" sz="3200" dirty="0" smtClean="0"/>
              <a:t>Record Issues Discussed Within Topics</a:t>
            </a:r>
          </a:p>
        </p:txBody>
      </p:sp>
      <p:pic>
        <p:nvPicPr>
          <p:cNvPr id="6146" name="Picture 2" descr="C:\Documents and Settings\Owner\Local Settings\Temporary Internet Files\Content.IE5\Z7NEET8Z\MM90035462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593584"/>
            <a:ext cx="1371600" cy="1244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RECORDING NOTES FOR MINUTES: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133600" y="2362200"/>
            <a:ext cx="5257800" cy="3352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Don’t Record Individual Comments</a:t>
            </a:r>
          </a:p>
          <a:p>
            <a:r>
              <a:rPr lang="en-US" sz="3200" dirty="0" smtClean="0"/>
              <a:t>Note Decisions</a:t>
            </a:r>
          </a:p>
          <a:p>
            <a:r>
              <a:rPr lang="en-US" sz="3200" dirty="0" smtClean="0"/>
              <a:t>Note Decisions Deferred</a:t>
            </a:r>
          </a:p>
          <a:p>
            <a:r>
              <a:rPr lang="en-US" sz="3200" dirty="0" smtClean="0"/>
              <a:t>Record Motion to Adjourn</a:t>
            </a:r>
            <a:endParaRPr lang="en-US" sz="3200" dirty="0"/>
          </a:p>
        </p:txBody>
      </p:sp>
      <p:pic>
        <p:nvPicPr>
          <p:cNvPr id="7170" name="Picture 2" descr="C:\Documents and Settings\Owner\Local Settings\Temporary Internet Files\Content.IE5\891Y560G\MM90004093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5956" y="3124200"/>
            <a:ext cx="1578944" cy="1209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PRODUCING MINUTES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819400" y="2286000"/>
            <a:ext cx="5257800" cy="3124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Follow prior format</a:t>
            </a:r>
          </a:p>
          <a:p>
            <a:r>
              <a:rPr lang="en-US" sz="3200" dirty="0" smtClean="0"/>
              <a:t>Write up notes soon after</a:t>
            </a:r>
          </a:p>
          <a:p>
            <a:r>
              <a:rPr lang="en-US" sz="3200" dirty="0" smtClean="0"/>
              <a:t>Check names and spelling</a:t>
            </a:r>
          </a:p>
          <a:p>
            <a:r>
              <a:rPr lang="en-US" sz="3200" dirty="0" smtClean="0"/>
              <a:t>Check decisions made</a:t>
            </a:r>
          </a:p>
          <a:p>
            <a:r>
              <a:rPr lang="en-US" sz="3200" dirty="0" smtClean="0"/>
              <a:t>Check decisions deferred</a:t>
            </a:r>
          </a:p>
          <a:p>
            <a:r>
              <a:rPr lang="en-US" sz="3200" dirty="0" smtClean="0"/>
              <a:t>Confer over ambiguities</a:t>
            </a:r>
          </a:p>
          <a:p>
            <a:endParaRPr lang="en-US" sz="3200" dirty="0"/>
          </a:p>
        </p:txBody>
      </p:sp>
      <p:pic>
        <p:nvPicPr>
          <p:cNvPr id="5122" name="Picture 2" descr="C:\Documents and Settings\Owner\Local Settings\Temporary Internet Files\Content.IE5\NLQT5BRR\MM900336868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67000"/>
            <a:ext cx="1676400" cy="1577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ROBERT’S RULES FOR MINUTES: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133600" y="1905000"/>
            <a:ext cx="5105400" cy="4038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Date, time, location, attendees</a:t>
            </a:r>
          </a:p>
          <a:p>
            <a:r>
              <a:rPr lang="en-US" sz="3200" dirty="0" smtClean="0"/>
              <a:t>Establishing  Quorum</a:t>
            </a:r>
          </a:p>
          <a:p>
            <a:r>
              <a:rPr lang="en-US" sz="3200" dirty="0" smtClean="0"/>
              <a:t>Legal document</a:t>
            </a:r>
          </a:p>
          <a:p>
            <a:r>
              <a:rPr lang="en-US" sz="3200" dirty="0" smtClean="0"/>
              <a:t>Official Announcements</a:t>
            </a:r>
          </a:p>
          <a:p>
            <a:r>
              <a:rPr lang="en-US" sz="3200" dirty="0" smtClean="0"/>
              <a:t>Motions and votes for all decisions</a:t>
            </a:r>
          </a:p>
          <a:p>
            <a:r>
              <a:rPr lang="en-US" sz="3200" dirty="0" smtClean="0"/>
              <a:t>Exact wording of </a:t>
            </a:r>
            <a:r>
              <a:rPr lang="en-US" sz="3200" dirty="0" smtClean="0"/>
              <a:t>Motions</a:t>
            </a:r>
          </a:p>
          <a:p>
            <a:endParaRPr lang="en-US" dirty="0"/>
          </a:p>
        </p:txBody>
      </p:sp>
      <p:pic>
        <p:nvPicPr>
          <p:cNvPr id="8194" name="Picture 2" descr="C:\Documents and Settings\Owner\Local Settings\Temporary Internet Files\Content.IE5\KX2UIAHH\MM9002836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819400"/>
            <a:ext cx="1284849" cy="1304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2DEAAB-51D1-4082-8984-DC7D3047D2C0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ROBERT’S RULES FOR MINUTES: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362200" y="2133600"/>
            <a:ext cx="5257800" cy="3505200"/>
          </a:xfrm>
        </p:spPr>
        <p:txBody>
          <a:bodyPr/>
          <a:lstStyle/>
          <a:p>
            <a:r>
              <a:rPr lang="en-US" sz="3200" dirty="0" smtClean="0"/>
              <a:t>Approval of Prior Minutes</a:t>
            </a:r>
          </a:p>
          <a:p>
            <a:r>
              <a:rPr lang="en-US" sz="3200" dirty="0" smtClean="0"/>
              <a:t>Points of Order</a:t>
            </a:r>
          </a:p>
          <a:p>
            <a:r>
              <a:rPr lang="en-US" sz="3200" dirty="0" smtClean="0"/>
              <a:t>Rulings</a:t>
            </a:r>
          </a:p>
          <a:p>
            <a:r>
              <a:rPr lang="en-US" sz="3200" dirty="0" smtClean="0"/>
              <a:t>Attachments</a:t>
            </a:r>
          </a:p>
          <a:p>
            <a:r>
              <a:rPr lang="en-US" sz="3200" dirty="0" smtClean="0"/>
              <a:t>Omit withdrawn motions</a:t>
            </a:r>
          </a:p>
          <a:p>
            <a:r>
              <a:rPr lang="en-US" sz="3200" dirty="0" smtClean="0"/>
              <a:t>Omit what said</a:t>
            </a:r>
          </a:p>
          <a:p>
            <a:endParaRPr lang="en-US" dirty="0"/>
          </a:p>
        </p:txBody>
      </p:sp>
      <p:pic>
        <p:nvPicPr>
          <p:cNvPr id="9218" name="Picture 2" descr="C:\Documents and Settings\Owner\Local Settings\Temporary Internet Files\Content.IE5\M1I9MM2I\MM90004108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667000"/>
            <a:ext cx="895350" cy="1695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Currency</Template>
  <TotalTime>64</TotalTime>
  <Words>275</Words>
  <Application>Microsoft Office PowerPoint</Application>
  <PresentationFormat>On-screen Show (4:3)</PresentationFormat>
  <Paragraphs>80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Currency</vt:lpstr>
      <vt:lpstr>WRITING MINUTES</vt:lpstr>
      <vt:lpstr>ELEMENTS OF MINUTES: 1</vt:lpstr>
      <vt:lpstr>ELEMENTS OF MINUTES: 2</vt:lpstr>
      <vt:lpstr>GENERAL PRINCIPLES FOR MINUTES</vt:lpstr>
      <vt:lpstr>RECORDING NOTES FOR MINUTES: 1</vt:lpstr>
      <vt:lpstr>RECORDING NOTES FOR MINUTES: 2</vt:lpstr>
      <vt:lpstr>PRODUCING MINUTES</vt:lpstr>
      <vt:lpstr>ROBERT’S RULES FOR MINUTES: 1</vt:lpstr>
      <vt:lpstr>ROBERT’S RULES FOR MINUTES: 2</vt:lpstr>
      <vt:lpstr>MINUTE TIPS</vt:lpstr>
      <vt:lpstr>EXAMPLE MINUTE OUTLINE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MINUTES</dc:title>
  <dc:creator>Bill Holmes</dc:creator>
  <cp:lastModifiedBy>Bill Holmes</cp:lastModifiedBy>
  <cp:revision>18</cp:revision>
  <dcterms:created xsi:type="dcterms:W3CDTF">2012-04-03T15:03:15Z</dcterms:created>
  <dcterms:modified xsi:type="dcterms:W3CDTF">2012-04-03T16:07:56Z</dcterms:modified>
</cp:coreProperties>
</file>