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3" r:id="rId4"/>
    <p:sldId id="258" r:id="rId5"/>
    <p:sldId id="264" r:id="rId6"/>
    <p:sldId id="265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132" y="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91FD9-05CA-4882-A68C-0AD9BC482BDE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D3186-5CFE-4C2F-82D2-FF687D75C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F739-7CEE-4ABE-8EF1-8C2D6B18501B}" type="datetime1">
              <a:rPr lang="en-US" smtClean="0"/>
              <a:pPr/>
              <a:t>2/21/2012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0C09F5F-DF1A-4F45-9FBE-CDB5CFE770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569D-6BE2-4DA4-89F8-F1DEE6F40B74}" type="datetime1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D974-B78F-4FA2-98B4-68F17FCC3744}" type="datetime1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046E-26E7-46DD-BB21-BA8F05B0F6B7}" type="datetime1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597BA-1693-4F9F-BD6A-B2226B7A1868}" type="datetime1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0C09F5F-DF1A-4F45-9FBE-CDB5CFE7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F0E9-35DA-478A-9DBE-062E055158B1}" type="datetime1">
              <a:rPr lang="en-US" smtClean="0"/>
              <a:pPr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48B7-8D18-4D12-8115-B405146A631E}" type="datetime1">
              <a:rPr lang="en-US" smtClean="0"/>
              <a:pPr/>
              <a:t>2/21/2012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05DDB-F5AA-4E54-BE88-8D0E755D4D14}" type="datetime1">
              <a:rPr lang="en-US" smtClean="0"/>
              <a:pPr/>
              <a:t>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8755-0E8B-4DC7-8A85-71CDE150B8E2}" type="datetime1">
              <a:rPr lang="en-US" smtClean="0"/>
              <a:pPr/>
              <a:t>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11F9-1CB5-4840-A2D2-2ABEC3AA99C0}" type="datetime1">
              <a:rPr lang="en-US" smtClean="0"/>
              <a:pPr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57B70-F24C-4C4E-AB4C-53BD5200E2F0}" type="datetime1">
              <a:rPr lang="en-US" smtClean="0"/>
              <a:pPr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0C09F5F-DF1A-4F45-9FBE-CDB5CFE770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8A5641-12CF-48D8-90BF-FAC7E26E9DAB}" type="datetime1">
              <a:rPr lang="en-US" smtClean="0"/>
              <a:pPr/>
              <a:t>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0C09F5F-DF1A-4F45-9FBE-CDB5CFE7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800600"/>
            <a:ext cx="6400800" cy="1600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Professional Writing</a:t>
            </a:r>
          </a:p>
          <a:p>
            <a:r>
              <a:rPr lang="en-US" sz="2000" dirty="0" smtClean="0"/>
              <a:t>College of Public and Community Service</a:t>
            </a:r>
          </a:p>
          <a:p>
            <a:r>
              <a:rPr lang="en-US" sz="2000" dirty="0" smtClean="0"/>
              <a:t>University of Massachusetts Boston</a:t>
            </a:r>
          </a:p>
          <a:p>
            <a:r>
              <a:rPr lang="en-US" sz="2000" dirty="0" smtClean="0"/>
              <a:t>©2012 William Holmes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CASE STUDY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7" name="Picture 3" descr="C:\Users\Bill Holmes\AppData\Local\Microsoft\Windows\Temporary Internet Files\Content.IE5\OTGX5LBT\MM900041016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4624" y="3352800"/>
            <a:ext cx="1280776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CASE STUDY ELEMENTS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362200" y="2209800"/>
            <a:ext cx="5257800" cy="33528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</a:t>
            </a:r>
          </a:p>
          <a:p>
            <a:r>
              <a:rPr lang="en-US" dirty="0" smtClean="0"/>
              <a:t>Description of situation</a:t>
            </a:r>
          </a:p>
          <a:p>
            <a:r>
              <a:rPr lang="en-US" dirty="0" smtClean="0"/>
              <a:t>Description of related factors</a:t>
            </a:r>
          </a:p>
          <a:p>
            <a:r>
              <a:rPr lang="en-US" dirty="0" smtClean="0"/>
              <a:t>Relevant theory, policy, or procedures</a:t>
            </a:r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Recommended strategy and rationale</a:t>
            </a:r>
            <a:endParaRPr lang="en-US" dirty="0"/>
          </a:p>
        </p:txBody>
      </p:sp>
      <p:pic>
        <p:nvPicPr>
          <p:cNvPr id="10242" name="Picture 2" descr="C:\Users\Bill Holmes\AppData\Local\Microsoft\Windows\Temporary Internet Files\Content.IE5\OTGX5LBT\MM90033688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200400"/>
            <a:ext cx="93345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A CASE STUDY?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28800" y="1905000"/>
            <a:ext cx="6400800" cy="4038600"/>
          </a:xfrm>
        </p:spPr>
        <p:txBody>
          <a:bodyPr/>
          <a:lstStyle/>
          <a:p>
            <a:r>
              <a:rPr lang="en-US" dirty="0" smtClean="0"/>
              <a:t>Description of issue, problem, or event</a:t>
            </a:r>
          </a:p>
          <a:p>
            <a:r>
              <a:rPr lang="en-US" dirty="0" smtClean="0"/>
              <a:t>Chronologically organized</a:t>
            </a:r>
          </a:p>
          <a:p>
            <a:r>
              <a:rPr lang="en-US" dirty="0" smtClean="0"/>
              <a:t>Filtered by theoretical lens</a:t>
            </a:r>
          </a:p>
          <a:p>
            <a:r>
              <a:rPr lang="en-US" dirty="0" smtClean="0"/>
              <a:t>Engaging narrative</a:t>
            </a:r>
          </a:p>
          <a:p>
            <a:r>
              <a:rPr lang="en-US" dirty="0" smtClean="0"/>
              <a:t>With details to support theoretical perspective</a:t>
            </a:r>
          </a:p>
          <a:p>
            <a:r>
              <a:rPr lang="en-US" dirty="0" smtClean="0"/>
              <a:t>Having a problem to be solved</a:t>
            </a:r>
          </a:p>
          <a:p>
            <a:r>
              <a:rPr lang="en-US" dirty="0" smtClean="0"/>
              <a:t>Resulting in proposed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050" name="Picture 2" descr="C:\Users\Bill Holmes\AppData\Local\Microsoft\Windows\Temporary Internet Files\Content.IE5\PYUTL9XF\MM90033667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200400"/>
            <a:ext cx="1022888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CASE STUDIES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590800" y="2362200"/>
            <a:ext cx="4191000" cy="2895600"/>
          </a:xfrm>
        </p:spPr>
        <p:txBody>
          <a:bodyPr/>
          <a:lstStyle/>
          <a:p>
            <a:r>
              <a:rPr lang="en-US" dirty="0" smtClean="0"/>
              <a:t>Illustrative</a:t>
            </a:r>
          </a:p>
          <a:p>
            <a:r>
              <a:rPr lang="en-US" dirty="0" smtClean="0"/>
              <a:t>Exploratory</a:t>
            </a:r>
          </a:p>
          <a:p>
            <a:r>
              <a:rPr lang="en-US" dirty="0" smtClean="0"/>
              <a:t>Explanatory</a:t>
            </a:r>
          </a:p>
          <a:p>
            <a:r>
              <a:rPr lang="en-US" dirty="0" smtClean="0"/>
              <a:t>Cumulative</a:t>
            </a:r>
          </a:p>
          <a:p>
            <a:r>
              <a:rPr lang="en-US" dirty="0" smtClean="0"/>
              <a:t>Critical incident</a:t>
            </a:r>
            <a:endParaRPr lang="en-US" dirty="0"/>
          </a:p>
        </p:txBody>
      </p:sp>
      <p:pic>
        <p:nvPicPr>
          <p:cNvPr id="3074" name="Picture 2" descr="C:\Users\Bill Holmes\AppData\Local\Microsoft\Windows\Temporary Internet Files\Content.IE5\R5I3LAVO\MM90023650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743200"/>
            <a:ext cx="1371600" cy="133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CASE STUDY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0" y="2286000"/>
            <a:ext cx="5943600" cy="3048000"/>
          </a:xfrm>
        </p:spPr>
        <p:txBody>
          <a:bodyPr/>
          <a:lstStyle/>
          <a:p>
            <a:r>
              <a:rPr lang="en-US" dirty="0" smtClean="0"/>
              <a:t>Library and Internet research</a:t>
            </a:r>
          </a:p>
          <a:p>
            <a:r>
              <a:rPr lang="en-US" dirty="0" smtClean="0"/>
              <a:t>Interviews with knowledgeable parties</a:t>
            </a:r>
          </a:p>
          <a:p>
            <a:r>
              <a:rPr lang="en-US" dirty="0" smtClean="0"/>
              <a:t>Review of relevant theories</a:t>
            </a:r>
          </a:p>
          <a:p>
            <a:r>
              <a:rPr lang="en-US" dirty="0" smtClean="0"/>
              <a:t>Review of what is known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098" name="Picture 2" descr="C:\Users\Bill Holmes\AppData\Local\Microsoft\Windows\Temporary Internet Files\Content.IE5\3SBC1MHK\MM900303469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572000"/>
            <a:ext cx="1182714" cy="942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CASE STUDY THEORIES: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667000" y="2438400"/>
            <a:ext cx="3276600" cy="2895600"/>
          </a:xfrm>
        </p:spPr>
        <p:txBody>
          <a:bodyPr/>
          <a:lstStyle/>
          <a:p>
            <a:r>
              <a:rPr lang="en-US" dirty="0" smtClean="0"/>
              <a:t>Biological</a:t>
            </a:r>
          </a:p>
          <a:p>
            <a:r>
              <a:rPr lang="en-US" dirty="0" smtClean="0"/>
              <a:t>Psychological</a:t>
            </a:r>
          </a:p>
          <a:p>
            <a:r>
              <a:rPr lang="en-US" dirty="0" smtClean="0"/>
              <a:t>Organizational</a:t>
            </a:r>
          </a:p>
          <a:p>
            <a:r>
              <a:rPr lang="en-US" dirty="0" smtClean="0"/>
              <a:t>Institutional</a:t>
            </a:r>
          </a:p>
        </p:txBody>
      </p:sp>
      <p:pic>
        <p:nvPicPr>
          <p:cNvPr id="5122" name="Picture 2" descr="C:\Users\Bill Holmes\AppData\Local\Microsoft\Windows\Temporary Internet Files\Content.IE5\R5I3LAVO\MM90035441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819400"/>
            <a:ext cx="838200" cy="1280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CASE STUDY THEORIES: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971800" y="2286000"/>
            <a:ext cx="4343400" cy="2895600"/>
          </a:xfrm>
        </p:spPr>
        <p:txBody>
          <a:bodyPr/>
          <a:lstStyle/>
          <a:p>
            <a:r>
              <a:rPr lang="en-US" dirty="0" smtClean="0"/>
              <a:t>Political</a:t>
            </a:r>
          </a:p>
          <a:p>
            <a:r>
              <a:rPr lang="en-US" dirty="0" smtClean="0"/>
              <a:t>Economic</a:t>
            </a:r>
          </a:p>
          <a:p>
            <a:r>
              <a:rPr lang="en-US" dirty="0" smtClean="0"/>
              <a:t>Social</a:t>
            </a:r>
          </a:p>
          <a:p>
            <a:r>
              <a:rPr lang="en-US" dirty="0" smtClean="0"/>
              <a:t>Multidimensional</a:t>
            </a:r>
            <a:endParaRPr lang="en-US" dirty="0"/>
          </a:p>
        </p:txBody>
      </p:sp>
      <p:pic>
        <p:nvPicPr>
          <p:cNvPr id="6146" name="Picture 2" descr="C:\Users\Bill Holmes\AppData\Local\Microsoft\Windows\Temporary Internet Files\Content.IE5\R5I3LAVO\MM90028299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59080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ACCUMULATION OF INFORMATION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743200" y="2209800"/>
            <a:ext cx="3429000" cy="2667000"/>
          </a:xfrm>
        </p:spPr>
        <p:txBody>
          <a:bodyPr/>
          <a:lstStyle/>
          <a:p>
            <a:r>
              <a:rPr lang="en-US" dirty="0" smtClean="0"/>
              <a:t>Observation</a:t>
            </a:r>
          </a:p>
          <a:p>
            <a:r>
              <a:rPr lang="en-US" dirty="0" smtClean="0"/>
              <a:t>Interviews</a:t>
            </a:r>
          </a:p>
          <a:p>
            <a:r>
              <a:rPr lang="en-US" dirty="0" smtClean="0"/>
              <a:t>Reports</a:t>
            </a:r>
          </a:p>
          <a:p>
            <a:r>
              <a:rPr lang="en-US" dirty="0" smtClean="0"/>
              <a:t>Participation</a:t>
            </a:r>
            <a:endParaRPr lang="en-US" dirty="0"/>
          </a:p>
        </p:txBody>
      </p:sp>
      <p:pic>
        <p:nvPicPr>
          <p:cNvPr id="7170" name="Picture 2" descr="C:\Users\Bill Holmes\AppData\Local\Microsoft\Windows\Temporary Internet Files\Content.IE5\R5I3LAVO\MM90033668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572000"/>
            <a:ext cx="1140094" cy="1019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ORGANIZATION OF INFORMATION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438400" y="2438400"/>
            <a:ext cx="4114800" cy="2667000"/>
          </a:xfrm>
        </p:spPr>
        <p:txBody>
          <a:bodyPr/>
          <a:lstStyle/>
          <a:p>
            <a:r>
              <a:rPr lang="en-US" dirty="0" smtClean="0"/>
              <a:t>Organize chronologically</a:t>
            </a:r>
          </a:p>
          <a:p>
            <a:r>
              <a:rPr lang="en-US" dirty="0" smtClean="0"/>
              <a:t>Organize theoretically</a:t>
            </a:r>
          </a:p>
          <a:p>
            <a:r>
              <a:rPr lang="en-US" dirty="0" smtClean="0"/>
              <a:t>Organize by similarity</a:t>
            </a:r>
          </a:p>
          <a:p>
            <a:r>
              <a:rPr lang="en-US" dirty="0" smtClean="0"/>
              <a:t>Identify engaging examples</a:t>
            </a:r>
            <a:endParaRPr lang="en-US" dirty="0"/>
          </a:p>
        </p:txBody>
      </p:sp>
      <p:pic>
        <p:nvPicPr>
          <p:cNvPr id="8194" name="Picture 2" descr="C:\Users\Bill Holmes\AppData\Local\Microsoft\Windows\Temporary Internet Files\Content.IE5\R5I3LAVO\MM900041089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895600"/>
            <a:ext cx="895350" cy="1695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CASE STUDY AND PUZZLE SOLVING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9F5F-DF1A-4F45-9FBE-CDB5CFE7706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133600" y="1981200"/>
            <a:ext cx="5257800" cy="2971800"/>
          </a:xfrm>
        </p:spPr>
        <p:txBody>
          <a:bodyPr/>
          <a:lstStyle/>
          <a:p>
            <a:r>
              <a:rPr lang="en-US" dirty="0" smtClean="0"/>
              <a:t>What’s going on?</a:t>
            </a:r>
          </a:p>
          <a:p>
            <a:r>
              <a:rPr lang="en-US" dirty="0" smtClean="0"/>
              <a:t>How is this happening?</a:t>
            </a:r>
          </a:p>
          <a:p>
            <a:r>
              <a:rPr lang="en-US" dirty="0" smtClean="0"/>
              <a:t>What factors brought it about?</a:t>
            </a:r>
          </a:p>
          <a:p>
            <a:r>
              <a:rPr lang="en-US" dirty="0" smtClean="0"/>
              <a:t>What’s the result?</a:t>
            </a:r>
          </a:p>
          <a:p>
            <a:r>
              <a:rPr lang="en-US" dirty="0" smtClean="0"/>
              <a:t>What alters the result?</a:t>
            </a:r>
          </a:p>
          <a:p>
            <a:r>
              <a:rPr lang="en-US" dirty="0" smtClean="0"/>
              <a:t>What should be done?</a:t>
            </a:r>
            <a:endParaRPr lang="en-US" dirty="0"/>
          </a:p>
        </p:txBody>
      </p:sp>
      <p:pic>
        <p:nvPicPr>
          <p:cNvPr id="9218" name="Picture 2" descr="C:\Users\Bill Holmes\AppData\Local\Microsoft\Windows\Temporary Internet Files\Content.IE5\R5I3LAVO\MM900288919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2819400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</TotalTime>
  <Words>192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CASE STUDY</vt:lpstr>
      <vt:lpstr>WHAT IS A CASE STUDY?</vt:lpstr>
      <vt:lpstr>TYPES OF CASE STUDIES</vt:lpstr>
      <vt:lpstr>CASE STUDY PREPARATION</vt:lpstr>
      <vt:lpstr>CASE STUDY THEORIES: 1</vt:lpstr>
      <vt:lpstr>CASE STUDY THEORIES: 2</vt:lpstr>
      <vt:lpstr>ACCUMULATION OF INFORMATION</vt:lpstr>
      <vt:lpstr>ORGANIZATION OF INFORMATION</vt:lpstr>
      <vt:lpstr>CASE STUDY AND PUZZLE SOLVING</vt:lpstr>
      <vt:lpstr>CASE STUDY ELEMENTS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</dc:title>
  <dc:creator>Bill Holmes</dc:creator>
  <cp:lastModifiedBy>Bill Holmes</cp:lastModifiedBy>
  <cp:revision>17</cp:revision>
  <dcterms:created xsi:type="dcterms:W3CDTF">2012-02-21T20:09:06Z</dcterms:created>
  <dcterms:modified xsi:type="dcterms:W3CDTF">2012-02-21T21:08:09Z</dcterms:modified>
</cp:coreProperties>
</file>