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368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3EF8F3-C13F-4C5E-B6CF-565B28D7AA3E}" type="datetimeFigureOut">
              <a:rPr lang="en-US" smtClean="0"/>
              <a:t>3/20/2012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00F94E-F077-4B32-BB59-4916100EC93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34A24EB-A3E9-4EBA-A7EE-B740E61EDFFE}" type="datetime1">
              <a:rPr lang="en-US" smtClean="0"/>
              <a:t>3/20/2012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5C462DD8-F918-41B0-B7EC-2A96564A83A6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78C6-F9C8-4B4A-9558-553F508C80F1}" type="datetime1">
              <a:rPr lang="en-US" smtClean="0"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62DD8-F918-41B0-B7EC-2A96564A83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F3268-EC33-4417-A2A5-A9CE9424EEA3}" type="datetime1">
              <a:rPr lang="en-US" smtClean="0"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62DD8-F918-41B0-B7EC-2A96564A83A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6EED-A5A2-4E44-9E7E-9A3ECAE6D1DE}" type="datetime1">
              <a:rPr lang="en-US" smtClean="0"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62DD8-F918-41B0-B7EC-2A96564A83A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64843C2F-E3A4-4BC4-8B5B-48E55064828F}" type="datetime1">
              <a:rPr lang="en-US" smtClean="0"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5C462DD8-F918-41B0-B7EC-2A96564A83A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AB752-EA2F-46B9-B0F4-D22CF6B25619}" type="datetime1">
              <a:rPr lang="en-US" smtClean="0"/>
              <a:t>3/20/2012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62DD8-F918-41B0-B7EC-2A96564A83A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8D2F-CE79-46B5-BF1D-55B01C5E2669}" type="datetime1">
              <a:rPr lang="en-US" smtClean="0"/>
              <a:t>3/20/2012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62DD8-F918-41B0-B7EC-2A96564A83A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C3C95-D8FE-4E7F-A4DC-7EBFC316F94A}" type="datetime1">
              <a:rPr lang="en-US" smtClean="0"/>
              <a:t>3/20/2012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62DD8-F918-41B0-B7EC-2A96564A83A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15502-A8A9-4869-89A6-F929BE6280BC}" type="datetime1">
              <a:rPr lang="en-US" smtClean="0"/>
              <a:t>3/20/2012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62DD8-F918-41B0-B7EC-2A96564A83A6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52208-38DD-42D6-8FE0-3DF07EFA10D0}" type="datetime1">
              <a:rPr lang="en-US" smtClean="0"/>
              <a:t>3/20/2012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62DD8-F918-41B0-B7EC-2A96564A83A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336C7-4C3F-4CE4-8595-2F70B0155E1E}" type="datetime1">
              <a:rPr lang="en-US" smtClean="0"/>
              <a:t>3/20/2012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62DD8-F918-41B0-B7EC-2A96564A83A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4B1D1F0-E321-4B34-8E26-7F7B04501936}" type="datetime1">
              <a:rPr lang="en-US" smtClean="0"/>
              <a:t>3/20/2012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C462DD8-F918-41B0-B7EC-2A96564A83A6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295400"/>
            <a:ext cx="6858000" cy="9906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ARTICLES, OPINIONS, NEWS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5105400"/>
            <a:ext cx="6858000" cy="533400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en-US" sz="1800" dirty="0" smtClean="0"/>
              <a:t>Professional Writing</a:t>
            </a:r>
          </a:p>
          <a:p>
            <a:pPr algn="ctr"/>
            <a:r>
              <a:rPr lang="en-US" sz="1800" dirty="0" smtClean="0"/>
              <a:t>College of Public and Community Services</a:t>
            </a:r>
          </a:p>
          <a:p>
            <a:pPr algn="ctr"/>
            <a:r>
              <a:rPr lang="en-US" sz="1800" dirty="0" smtClean="0"/>
              <a:t>University of Massachusetts Boston</a:t>
            </a:r>
          </a:p>
          <a:p>
            <a:pPr algn="ctr"/>
            <a:r>
              <a:rPr lang="en-US" sz="1800" dirty="0" smtClean="0"/>
              <a:t>©2012 William Holmes</a:t>
            </a:r>
            <a:endParaRPr lang="en-US" sz="1800" dirty="0"/>
          </a:p>
        </p:txBody>
      </p:sp>
      <p:pic>
        <p:nvPicPr>
          <p:cNvPr id="1026" name="Picture 2" descr="C:\Users\Bill Holmes\AppData\Local\Microsoft\Windows\Temporary Internet Files\Content.IE5\PYUTL9XF\MM900254494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3654270"/>
            <a:ext cx="2133600" cy="1227292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62DD8-F918-41B0-B7EC-2A96564A83A6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OPINION EXERCISE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62DD8-F918-41B0-B7EC-2A96564A83A6}" type="slidenum">
              <a:rPr lang="en-US" smtClean="0"/>
              <a:t>10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81000" y="2743200"/>
            <a:ext cx="8229600" cy="13716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Why did you decide to go to college?</a:t>
            </a:r>
            <a:endParaRPr lang="en-US" sz="3600" dirty="0"/>
          </a:p>
        </p:txBody>
      </p:sp>
      <p:pic>
        <p:nvPicPr>
          <p:cNvPr id="10242" name="Picture 2" descr="C:\Users\Bill Holmes\AppData\Local\Microsoft\Windows\Temporary Internet Files\Content.IE5\3SBC1MHK\MM900336389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3886200"/>
            <a:ext cx="1143000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OPINION PIECES PERSONAL BENEFITS: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19400" y="2514600"/>
            <a:ext cx="4724400" cy="27432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Say your piece</a:t>
            </a:r>
          </a:p>
          <a:p>
            <a:r>
              <a:rPr lang="en-US" sz="3200" dirty="0" smtClean="0"/>
              <a:t>Express your views</a:t>
            </a:r>
          </a:p>
          <a:p>
            <a:r>
              <a:rPr lang="en-US" sz="3200" dirty="0" smtClean="0"/>
              <a:t>Share you feelings</a:t>
            </a:r>
          </a:p>
          <a:p>
            <a:r>
              <a:rPr lang="en-US" sz="3200" dirty="0" smtClean="0"/>
              <a:t>Share your experience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62DD8-F918-41B0-B7EC-2A96564A83A6}" type="slidenum">
              <a:rPr lang="en-US" smtClean="0"/>
              <a:t>2</a:t>
            </a:fld>
            <a:endParaRPr lang="en-US"/>
          </a:p>
        </p:txBody>
      </p:sp>
      <p:pic>
        <p:nvPicPr>
          <p:cNvPr id="2050" name="Picture 2" descr="C:\Users\Bill Holmes\AppData\Local\Microsoft\Windows\Temporary Internet Files\Content.IE5\PYUTL9XF\MM900282744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2895600"/>
            <a:ext cx="1219200" cy="1219200"/>
          </a:xfrm>
          <a:prstGeom prst="rect">
            <a:avLst/>
          </a:prstGeom>
          <a:noFill/>
        </p:spPr>
      </p:pic>
      <p:pic>
        <p:nvPicPr>
          <p:cNvPr id="2051" name="Picture 3" descr="C:\Users\Bill Holmes\AppData\Local\Microsoft\Windows\Temporary Internet Files\Content.IE5\R5I3LAVO\MM900043725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199" y="2819400"/>
            <a:ext cx="838201" cy="11988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OPINION PIECES PERSONAL BENEFITS: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0" y="2286000"/>
            <a:ext cx="4038600" cy="28194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Clarify your thoughts</a:t>
            </a:r>
          </a:p>
          <a:p>
            <a:r>
              <a:rPr lang="en-US" dirty="0" smtClean="0"/>
              <a:t>Resolve internal conflict</a:t>
            </a:r>
          </a:p>
          <a:p>
            <a:r>
              <a:rPr lang="en-US" dirty="0" smtClean="0"/>
              <a:t>Increases public notice</a:t>
            </a:r>
          </a:p>
          <a:p>
            <a:r>
              <a:rPr lang="en-US" dirty="0" smtClean="0"/>
              <a:t>May bring rewards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62DD8-F918-41B0-B7EC-2A96564A83A6}" type="slidenum">
              <a:rPr lang="en-US" smtClean="0"/>
              <a:t>3</a:t>
            </a:fld>
            <a:endParaRPr lang="en-US"/>
          </a:p>
        </p:txBody>
      </p:sp>
      <p:pic>
        <p:nvPicPr>
          <p:cNvPr id="3074" name="Picture 2" descr="C:\Users\Bill Holmes\AppData\Local\Microsoft\Windows\Temporary Internet Files\Content.IE5\3SBC1MHK\MM900300505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3124200"/>
            <a:ext cx="1390918" cy="1219200"/>
          </a:xfrm>
          <a:prstGeom prst="rect">
            <a:avLst/>
          </a:prstGeom>
          <a:noFill/>
        </p:spPr>
      </p:pic>
      <p:pic>
        <p:nvPicPr>
          <p:cNvPr id="3075" name="Picture 3" descr="C:\Users\Bill Holmes\AppData\Local\Microsoft\Windows\Temporary Internet Files\Content.IE5\3SBC1MHK\MM900284101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3200400"/>
            <a:ext cx="1066800" cy="12050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OPINION PIECES PUBLIC BENEFITS: 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62DD8-F918-41B0-B7EC-2A96564A83A6}" type="slidenum">
              <a:rPr lang="en-US" smtClean="0"/>
              <a:t>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362200" y="1905000"/>
            <a:ext cx="4876800" cy="35814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 Crystallize solidarity or opposition</a:t>
            </a:r>
          </a:p>
          <a:p>
            <a:r>
              <a:rPr lang="en-US" sz="3200" dirty="0" smtClean="0"/>
              <a:t>Promotes empathy or rejection</a:t>
            </a:r>
          </a:p>
          <a:p>
            <a:r>
              <a:rPr lang="en-US" sz="3200" dirty="0" smtClean="0"/>
              <a:t>Spreads knowledge</a:t>
            </a:r>
          </a:p>
          <a:p>
            <a:r>
              <a:rPr lang="en-US" sz="3200" dirty="0" smtClean="0"/>
              <a:t>Promotes understanding</a:t>
            </a:r>
          </a:p>
        </p:txBody>
      </p:sp>
      <p:pic>
        <p:nvPicPr>
          <p:cNvPr id="4098" name="Picture 2" descr="C:\Users\Bill Holmes\AppData\Local\Microsoft\Windows\Temporary Internet Files\Content.IE5\R5I3LAVO\MM900286728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743200"/>
            <a:ext cx="1354667" cy="1371600"/>
          </a:xfrm>
          <a:prstGeom prst="rect">
            <a:avLst/>
          </a:prstGeom>
          <a:noFill/>
        </p:spPr>
      </p:pic>
      <p:pic>
        <p:nvPicPr>
          <p:cNvPr id="4100" name="Picture 4" descr="C:\Users\Bill Holmes\AppData\Local\Microsoft\Windows\Temporary Internet Files\Content.IE5\3SBC1MHK\MM900286780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2590800"/>
            <a:ext cx="1415562" cy="14001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OPINION PIECES PUBLIC BENEFITS: 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62DD8-F918-41B0-B7EC-2A96564A83A6}" type="slidenum">
              <a:rPr lang="en-US" smtClean="0"/>
              <a:t>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667000" y="1447800"/>
            <a:ext cx="4114800" cy="4343400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3200" dirty="0" smtClean="0"/>
              <a:t>Mobilizes public</a:t>
            </a:r>
          </a:p>
          <a:p>
            <a:r>
              <a:rPr lang="en-US" sz="3200" dirty="0" smtClean="0"/>
              <a:t>Stimulates action</a:t>
            </a:r>
          </a:p>
          <a:p>
            <a:r>
              <a:rPr lang="en-US" sz="3200" dirty="0" smtClean="0"/>
              <a:t>Creates domain of interest</a:t>
            </a:r>
          </a:p>
          <a:p>
            <a:r>
              <a:rPr lang="en-US" sz="3200" dirty="0" smtClean="0"/>
              <a:t>Converts personal troubles into social problems</a:t>
            </a:r>
            <a:endParaRPr lang="en-US" sz="3200" dirty="0"/>
          </a:p>
        </p:txBody>
      </p:sp>
      <p:pic>
        <p:nvPicPr>
          <p:cNvPr id="5" name="Picture 3" descr="C:\Users\Bill Holmes\AppData\Local\Microsoft\Windows\Temporary Internet Files\Content.IE5\3SBC1MHK\MM900186490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124200"/>
            <a:ext cx="2006930" cy="990600"/>
          </a:xfrm>
          <a:prstGeom prst="rect">
            <a:avLst/>
          </a:prstGeom>
          <a:noFill/>
        </p:spPr>
      </p:pic>
      <p:pic>
        <p:nvPicPr>
          <p:cNvPr id="5122" name="Picture 2" descr="C:\Users\Bill Holmes\AppData\Local\Microsoft\Windows\Temporary Internet Files\Content.IE5\OTGX5LBT\MM900283010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2895600"/>
            <a:ext cx="1524000" cy="15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OPINION PIECES ELEMENTS: 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62DD8-F918-41B0-B7EC-2A96564A83A6}" type="slidenum">
              <a:rPr lang="en-US" smtClean="0"/>
              <a:t>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819400" y="2514600"/>
            <a:ext cx="4419600" cy="2819400"/>
          </a:xfrm>
        </p:spPr>
        <p:txBody>
          <a:bodyPr/>
          <a:lstStyle/>
          <a:p>
            <a:r>
              <a:rPr lang="en-US" sz="3200" dirty="0" smtClean="0"/>
              <a:t>Strong feelings, passion</a:t>
            </a:r>
          </a:p>
          <a:p>
            <a:r>
              <a:rPr lang="en-US" sz="3200" dirty="0" smtClean="0"/>
              <a:t>Dramatic experience</a:t>
            </a:r>
          </a:p>
          <a:p>
            <a:r>
              <a:rPr lang="en-US" sz="3200" dirty="0" smtClean="0"/>
              <a:t>Salient experience</a:t>
            </a:r>
          </a:p>
          <a:p>
            <a:r>
              <a:rPr lang="en-US" sz="3200" dirty="0" smtClean="0"/>
              <a:t>Shared experience</a:t>
            </a:r>
          </a:p>
          <a:p>
            <a:endParaRPr lang="en-US" sz="3200" dirty="0" smtClean="0"/>
          </a:p>
          <a:p>
            <a:endParaRPr lang="en-US" dirty="0"/>
          </a:p>
        </p:txBody>
      </p:sp>
      <p:pic>
        <p:nvPicPr>
          <p:cNvPr id="6146" name="Picture 2" descr="C:\Users\Bill Holmes\AppData\Local\Microsoft\Windows\Temporary Internet Files\Content.IE5\PYUTL9XF\MM900284103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" y="3200400"/>
            <a:ext cx="1706880" cy="1066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OPINION PIECES ELEMENTS: 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62DD8-F918-41B0-B7EC-2A96564A83A6}" type="slidenum">
              <a:rPr lang="en-US" smtClean="0"/>
              <a:t>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819400" y="2438400"/>
            <a:ext cx="4419600" cy="2590800"/>
          </a:xfrm>
        </p:spPr>
        <p:txBody>
          <a:bodyPr/>
          <a:lstStyle/>
          <a:p>
            <a:r>
              <a:rPr lang="en-US" sz="3200" dirty="0" smtClean="0"/>
              <a:t>Social parallels</a:t>
            </a:r>
          </a:p>
          <a:p>
            <a:r>
              <a:rPr lang="en-US" sz="3200" dirty="0" smtClean="0"/>
              <a:t>Important knowledge</a:t>
            </a:r>
          </a:p>
          <a:p>
            <a:r>
              <a:rPr lang="en-US" sz="3200" dirty="0" smtClean="0"/>
              <a:t>A Story to tell</a:t>
            </a:r>
          </a:p>
          <a:p>
            <a:r>
              <a:rPr lang="en-US" sz="3200" dirty="0" smtClean="0"/>
              <a:t>Empathy to encourage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7170" name="Picture 2" descr="C:\Users\Bill Holmes\AppData\Local\Microsoft\Windows\Temporary Internet Files\Content.IE5\OTGX5LBT\MM900283631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511879"/>
            <a:ext cx="1371600" cy="16981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OPINION PIECES GUIDELINES: 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62DD8-F918-41B0-B7EC-2A96564A83A6}" type="slidenum">
              <a:rPr lang="en-US" smtClean="0"/>
              <a:t>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209800" y="1676400"/>
            <a:ext cx="4724400" cy="3733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Make it personal, but not about “ME”</a:t>
            </a:r>
          </a:p>
          <a:p>
            <a:r>
              <a:rPr lang="en-US" sz="3200" dirty="0" smtClean="0"/>
              <a:t>Have as much opinion as facts, or more</a:t>
            </a:r>
          </a:p>
          <a:p>
            <a:r>
              <a:rPr lang="en-US" sz="3200" dirty="0" smtClean="0"/>
              <a:t>Verify facts</a:t>
            </a:r>
          </a:p>
          <a:p>
            <a:r>
              <a:rPr lang="en-US" sz="3200" dirty="0" smtClean="0"/>
              <a:t>Relate your experience to context</a:t>
            </a:r>
          </a:p>
          <a:p>
            <a:endParaRPr lang="en-US" dirty="0"/>
          </a:p>
        </p:txBody>
      </p:sp>
      <p:pic>
        <p:nvPicPr>
          <p:cNvPr id="8194" name="Picture 2" descr="C:\Users\Bill Holmes\AppData\Local\Microsoft\Windows\Temporary Internet Files\Content.IE5\3SBC1MHK\MM900365330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2895600"/>
            <a:ext cx="1219200" cy="121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OPINION PIECES GUIDELINES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62DD8-F918-41B0-B7EC-2A96564A83A6}" type="slidenum">
              <a:rPr lang="en-US" smtClean="0"/>
              <a:t>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286000" y="1752600"/>
            <a:ext cx="4876800" cy="3429000"/>
          </a:xfrm>
        </p:spPr>
        <p:txBody>
          <a:bodyPr/>
          <a:lstStyle/>
          <a:p>
            <a:r>
              <a:rPr lang="en-US" sz="3200" dirty="0" smtClean="0"/>
              <a:t>Don’t rant</a:t>
            </a:r>
          </a:p>
          <a:p>
            <a:r>
              <a:rPr lang="en-US" sz="3200" dirty="0" smtClean="0"/>
              <a:t>Use a hook</a:t>
            </a:r>
          </a:p>
          <a:p>
            <a:r>
              <a:rPr lang="en-US" sz="3200" dirty="0" smtClean="0"/>
              <a:t>Be dramatic, but not outrageous</a:t>
            </a:r>
          </a:p>
          <a:p>
            <a:r>
              <a:rPr lang="en-US" sz="3200" dirty="0" smtClean="0"/>
              <a:t>Leave a feeling or action plan</a:t>
            </a:r>
          </a:p>
          <a:p>
            <a:endParaRPr lang="en-US" dirty="0"/>
          </a:p>
        </p:txBody>
      </p:sp>
      <p:pic>
        <p:nvPicPr>
          <p:cNvPr id="9218" name="Picture 2" descr="C:\Users\Bill Holmes\AppData\Local\Microsoft\Windows\Temporary Internet Files\Content.IE5\3SBC1MHK\MM900178132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3048000"/>
            <a:ext cx="1190625" cy="11144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60</TotalTime>
  <Words>199</Words>
  <Application>Microsoft Office PowerPoint</Application>
  <PresentationFormat>On-screen Show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Origin</vt:lpstr>
      <vt:lpstr>ARTICLES, OPINIONS, NEWS</vt:lpstr>
      <vt:lpstr>OPINION PIECES PERSONAL BENEFITS: 1</vt:lpstr>
      <vt:lpstr>OPINION PIECES PERSONAL BENEFITS: 2</vt:lpstr>
      <vt:lpstr>OPINION PIECES PUBLIC BENEFITS: 1</vt:lpstr>
      <vt:lpstr>OPINION PIECES PUBLIC BENEFITS: 2</vt:lpstr>
      <vt:lpstr>OPINION PIECES ELEMENTS: 1</vt:lpstr>
      <vt:lpstr>OPINION PIECES ELEMENTS: 2</vt:lpstr>
      <vt:lpstr>OPINION PIECES GUIDELINES: 1</vt:lpstr>
      <vt:lpstr>OPINION PIECES GUIDELINES</vt:lpstr>
      <vt:lpstr>OPINION EXERCISE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ARTICLES, OPINIONS, NEWS</dc:title>
  <dc:creator>Bill Holmes</dc:creator>
  <cp:lastModifiedBy>Bill Holmes</cp:lastModifiedBy>
  <cp:revision>15</cp:revision>
  <dcterms:created xsi:type="dcterms:W3CDTF">2012-03-20T17:57:25Z</dcterms:created>
  <dcterms:modified xsi:type="dcterms:W3CDTF">2012-03-20T18:57:29Z</dcterms:modified>
</cp:coreProperties>
</file>